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1" autoAdjust="0"/>
    <p:restoredTop sz="94689" autoAdjust="0"/>
  </p:normalViewPr>
  <p:slideViewPr>
    <p:cSldViewPr>
      <p:cViewPr varScale="1">
        <p:scale>
          <a:sx n="67" d="100"/>
          <a:sy n="67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D149F-FA5A-42CB-806A-6B1BFC56B0B2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CB62E-9E2D-4D44-A324-FA6487E9B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Do you think stone soup is edible? Why or why not?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else do</a:t>
            </a:r>
            <a:r>
              <a:rPr lang="en-US" baseline="0" dirty="0" smtClean="0"/>
              <a:t> you see in the soup?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out </a:t>
            </a:r>
            <a:r>
              <a:rPr lang="en-US" baseline="0" dirty="0" smtClean="0"/>
              <a:t>what the students know about the making of soup. Create a KWL chart if so desired.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pre-activity to get to the real ingredients.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Adult</a:t>
            </a:r>
            <a:r>
              <a:rPr lang="en-US" baseline="0" dirty="0" smtClean="0"/>
              <a:t> supervision is a must. Stones is always optional, though the fable has the stones in the soup.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We may say, "have a good meal" or</a:t>
            </a:r>
            <a:r>
              <a:rPr lang="en-US" sz="1200" baseline="0" dirty="0" smtClean="0"/>
              <a:t> </a:t>
            </a:r>
            <a:r>
              <a:rPr lang="en-US" sz="1200" dirty="0" smtClean="0"/>
              <a:t>"enjoy your meal". There is no exact English equivalent of this, though some people say bon </a:t>
            </a:r>
            <a:r>
              <a:rPr lang="en-US" sz="1200" dirty="0" err="1" smtClean="0"/>
              <a:t>appetit</a:t>
            </a:r>
            <a:r>
              <a:rPr lang="en-US" sz="1200" dirty="0" smtClean="0"/>
              <a:t>, particularly in restaurants. 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CB62E-9E2D-4D44-A324-FA6487E9B43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4560C-DE09-4FE1-A743-A5494DF6249D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032C2-B471-4168-A0A6-677BB20EA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STONE SOUP – ONE SOUP WITH MANY VARIATIONS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Placeholder 7" descr="collage_2soup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Perfect for the Hungry Bunch</a:t>
            </a:r>
          </a:p>
          <a:p>
            <a:r>
              <a:rPr lang="en-US" dirty="0" smtClean="0"/>
              <a:t>Wholesome soup to enjoy with crusty bread or crackers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Stone Soup would you like?  </a:t>
            </a:r>
            <a:endParaRPr lang="en-US" dirty="0"/>
          </a:p>
        </p:txBody>
      </p:sp>
      <p:pic>
        <p:nvPicPr>
          <p:cNvPr id="5" name="Content Placeholder 4" descr="soup_picture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2438400"/>
            <a:ext cx="2971800" cy="2819400"/>
          </a:xfrm>
        </p:spPr>
      </p:pic>
      <p:pic>
        <p:nvPicPr>
          <p:cNvPr id="6" name="Content Placeholder 5" descr="stone_7_bow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38750" y="2434431"/>
            <a:ext cx="2857500" cy="2857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the two soups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stone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What ingredients do you see?</a:t>
            </a:r>
          </a:p>
          <a:p>
            <a:r>
              <a:rPr lang="en-US" dirty="0" smtClean="0"/>
              <a:t>Carrots</a:t>
            </a:r>
          </a:p>
          <a:p>
            <a:r>
              <a:rPr lang="en-US" dirty="0" smtClean="0"/>
              <a:t> Celery</a:t>
            </a:r>
          </a:p>
          <a:p>
            <a:r>
              <a:rPr lang="en-US" dirty="0" smtClean="0"/>
              <a:t>Spinach</a:t>
            </a:r>
          </a:p>
          <a:p>
            <a:r>
              <a:rPr lang="en-US" dirty="0" smtClean="0"/>
              <a:t>Tomatoes</a:t>
            </a:r>
          </a:p>
          <a:p>
            <a:r>
              <a:rPr lang="en-US" dirty="0" smtClean="0"/>
              <a:t>Turnips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stone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What ingredients do you see?</a:t>
            </a:r>
          </a:p>
          <a:p>
            <a:r>
              <a:rPr lang="en-US" sz="2000" dirty="0" smtClean="0"/>
              <a:t>Carrots</a:t>
            </a:r>
          </a:p>
          <a:p>
            <a:r>
              <a:rPr lang="en-US" sz="2000" dirty="0" smtClean="0"/>
              <a:t>Celery</a:t>
            </a:r>
          </a:p>
          <a:p>
            <a:r>
              <a:rPr lang="en-US" sz="2000" dirty="0" smtClean="0"/>
              <a:t>Croutons</a:t>
            </a:r>
          </a:p>
          <a:p>
            <a:r>
              <a:rPr lang="en-US" sz="2000" dirty="0" smtClean="0"/>
              <a:t>Green string beans</a:t>
            </a:r>
          </a:p>
          <a:p>
            <a:r>
              <a:rPr lang="en-US" sz="2000" dirty="0" smtClean="0"/>
              <a:t>Grated Parmesan Cheese</a:t>
            </a:r>
          </a:p>
          <a:p>
            <a:r>
              <a:rPr lang="en-US" sz="2000" dirty="0" smtClean="0"/>
              <a:t>Tomatoes</a:t>
            </a:r>
          </a:p>
          <a:p>
            <a:r>
              <a:rPr lang="en-US" sz="2000" dirty="0" smtClean="0"/>
              <a:t>Yellow Squash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fresh ingredients for soup </a:t>
            </a:r>
            <a:endParaRPr lang="en-US" dirty="0"/>
          </a:p>
        </p:txBody>
      </p:sp>
      <p:pic>
        <p:nvPicPr>
          <p:cNvPr id="5" name="Picture Placeholder 4" descr="fresh_ing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Do you know what they are?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we have to include the stones for the soup?</a:t>
            </a:r>
            <a:endParaRPr lang="en-US" dirty="0"/>
          </a:p>
        </p:txBody>
      </p:sp>
      <p:pic>
        <p:nvPicPr>
          <p:cNvPr id="5" name="Picture Placeholder 4" descr="stones for men's ministry page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0910" r="1091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Do you think the stones have any flavors? How do we know for sure?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Cooking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30 minutes to cook chunks:</a:t>
            </a:r>
          </a:p>
          <a:p>
            <a:r>
              <a:rPr lang="en-US" sz="2000" dirty="0" smtClean="0"/>
              <a:t>Carrots</a:t>
            </a:r>
          </a:p>
          <a:p>
            <a:r>
              <a:rPr lang="en-US" sz="2000" dirty="0" smtClean="0"/>
              <a:t>Onions</a:t>
            </a:r>
          </a:p>
          <a:p>
            <a:r>
              <a:rPr lang="en-US" sz="2000" dirty="0" smtClean="0"/>
              <a:t>Tomatoes</a:t>
            </a:r>
          </a:p>
          <a:p>
            <a:r>
              <a:rPr lang="en-US" sz="2000" dirty="0" smtClean="0"/>
              <a:t>Turnips</a:t>
            </a:r>
          </a:p>
          <a:p>
            <a:r>
              <a:rPr lang="en-US" sz="2000" dirty="0" smtClean="0"/>
              <a:t>Cabbage</a:t>
            </a:r>
          </a:p>
          <a:p>
            <a:r>
              <a:rPr lang="en-US" sz="2000" dirty="0" smtClean="0"/>
              <a:t>Yellow Squash</a:t>
            </a:r>
          </a:p>
          <a:p>
            <a:r>
              <a:rPr lang="en-US" sz="2000" dirty="0" smtClean="0"/>
              <a:t>Potatoes</a:t>
            </a:r>
          </a:p>
          <a:p>
            <a:r>
              <a:rPr lang="en-US" sz="2000" dirty="0" smtClean="0"/>
              <a:t>Green Beans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General Cooking Time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10 - 15 minutes to cook buds and slices</a:t>
            </a:r>
          </a:p>
          <a:p>
            <a:r>
              <a:rPr lang="en-US" sz="2000" dirty="0" smtClean="0"/>
              <a:t>Cauliflower</a:t>
            </a:r>
          </a:p>
          <a:p>
            <a:r>
              <a:rPr lang="en-US" sz="2000" dirty="0" smtClean="0"/>
              <a:t>Broccoli</a:t>
            </a:r>
          </a:p>
          <a:p>
            <a:r>
              <a:rPr lang="en-US" sz="2000" dirty="0" smtClean="0"/>
              <a:t>Kernels of corn </a:t>
            </a:r>
          </a:p>
          <a:p>
            <a:r>
              <a:rPr lang="en-US" sz="2000" dirty="0" smtClean="0"/>
              <a:t>Celery</a:t>
            </a:r>
          </a:p>
          <a:p>
            <a:r>
              <a:rPr lang="en-US" sz="2000" dirty="0" smtClean="0"/>
              <a:t>Spinach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Stone Soup Recipe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u="sng" dirty="0" smtClean="0"/>
              <a:t>Ingredients:</a:t>
            </a:r>
          </a:p>
          <a:p>
            <a:pPr marL="514350" indent="-514350">
              <a:buAutoNum type="arabicParenR"/>
            </a:pPr>
            <a:r>
              <a:rPr lang="en-US" sz="1800" dirty="0" smtClean="0"/>
              <a:t>12 – 16 cups of cut up vegetables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1800" dirty="0" smtClean="0"/>
              <a:t>16 cups of chicken or beef broth (water is fine)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1800" dirty="0" smtClean="0"/>
              <a:t>Several smooth, clean stones (Much bigger than the vegetables)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1800" dirty="0" smtClean="0"/>
              <a:t>Salt and white pepper to taste</a:t>
            </a:r>
          </a:p>
          <a:p>
            <a:pPr marL="514350" indent="-514350">
              <a:buAutoNum type="arabicParenR"/>
            </a:pPr>
            <a:endParaRPr lang="en-US" sz="1800" dirty="0" smtClean="0"/>
          </a:p>
          <a:p>
            <a:pPr>
              <a:buNone/>
            </a:pPr>
            <a:r>
              <a:rPr lang="en-US" sz="1800" u="sng" dirty="0" smtClean="0"/>
              <a:t>Instruction:</a:t>
            </a:r>
          </a:p>
          <a:p>
            <a:pPr>
              <a:buNone/>
            </a:pPr>
            <a:r>
              <a:rPr lang="en-US" sz="1800" dirty="0" smtClean="0"/>
              <a:t>1) In a large soup pot, pour in the chicken or beef broth.</a:t>
            </a:r>
          </a:p>
          <a:p>
            <a:pPr>
              <a:buNone/>
            </a:pPr>
            <a:r>
              <a:rPr lang="en-US" sz="1800" dirty="0" smtClean="0"/>
              <a:t>2) Bring to a boil.</a:t>
            </a:r>
          </a:p>
          <a:p>
            <a:pPr>
              <a:buNone/>
            </a:pPr>
            <a:r>
              <a:rPr lang="en-US" sz="1800" dirty="0" smtClean="0"/>
              <a:t>3) Add in cut up vegetables in sequence according to cooking time.</a:t>
            </a:r>
          </a:p>
          <a:p>
            <a:pPr>
              <a:buNone/>
            </a:pPr>
            <a:r>
              <a:rPr lang="en-US" sz="1800" dirty="0" smtClean="0"/>
              <a:t>4) Keep broth boiling and cook uncovered.</a:t>
            </a:r>
          </a:p>
          <a:p>
            <a:pPr>
              <a:buNone/>
            </a:pPr>
            <a:r>
              <a:rPr lang="en-US" sz="1800" dirty="0" smtClean="0"/>
              <a:t>5) Season soup with salt and white pepper.</a:t>
            </a:r>
          </a:p>
          <a:p>
            <a:pPr>
              <a:buNone/>
            </a:pPr>
            <a:r>
              <a:rPr lang="en-US" sz="1800" dirty="0" smtClean="0"/>
              <a:t>6) Ladle into bowls. (Be careful not to spoon out the stones) </a:t>
            </a:r>
          </a:p>
          <a:p>
            <a:pPr>
              <a:buNone/>
            </a:pPr>
            <a:r>
              <a:rPr lang="en-US" sz="1800" dirty="0" smtClean="0"/>
              <a:t>7) Sprinkle Parmesan cheese for garnish. (optional)</a:t>
            </a:r>
          </a:p>
          <a:p>
            <a:pPr>
              <a:buNone/>
            </a:pPr>
            <a:r>
              <a:rPr lang="en-US" sz="1800" dirty="0" smtClean="0"/>
              <a:t>8) Sprinkle croutons for garnish. (optional)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dirty="0" smtClean="0"/>
              <a:t>  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Bon </a:t>
            </a:r>
            <a:r>
              <a:rPr lang="en-US" sz="3200" dirty="0" err="1" smtClean="0"/>
              <a:t>Appetit</a:t>
            </a:r>
            <a:r>
              <a:rPr lang="en-US" sz="3200" dirty="0" smtClean="0"/>
              <a:t>! Enjoy your meal!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4" name="Content Placeholder 3" descr="soup_read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466850"/>
            <a:ext cx="6375400" cy="47815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406</Words>
  <Application>Microsoft Office PowerPoint</Application>
  <PresentationFormat>On-screen Show (4:3)</PresentationFormat>
  <Paragraphs>77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STONE SOUP – ONE SOUP WITH MANY VARIATIONS </vt:lpstr>
      <vt:lpstr>Which Stone Soup would you like?  </vt:lpstr>
      <vt:lpstr>Compare the two soups</vt:lpstr>
      <vt:lpstr>Other possible fresh ingredients for soup </vt:lpstr>
      <vt:lpstr>Do we have to include the stones for the soup?</vt:lpstr>
      <vt:lpstr>General Cooking Time</vt:lpstr>
      <vt:lpstr>General Cooking Time </vt:lpstr>
      <vt:lpstr> Stone Soup Recipe </vt:lpstr>
      <vt:lpstr>Bon Appetit! Enjoy your meal! </vt:lpstr>
    </vt:vector>
  </TitlesOfParts>
  <Company>Syska Hennessy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Kitty</dc:creator>
  <cp:lastModifiedBy>Kitty</cp:lastModifiedBy>
  <cp:revision>19</cp:revision>
  <dcterms:created xsi:type="dcterms:W3CDTF">2010-04-24T20:50:19Z</dcterms:created>
  <dcterms:modified xsi:type="dcterms:W3CDTF">2010-05-10T02:37:10Z</dcterms:modified>
</cp:coreProperties>
</file>