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E3F02-421E-4C94-A222-3CB6AF93DA8A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65DCD-9924-4822-8E2B-BD95F55EA5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95600" y="2819400"/>
            <a:ext cx="35814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Students of 21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century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4" idx="1"/>
          </p:cNvCxnSpPr>
          <p:nvPr/>
        </p:nvCxnSpPr>
        <p:spPr>
          <a:xfrm rot="16200000" flipV="1">
            <a:off x="2393928" y="1949473"/>
            <a:ext cx="1146829" cy="905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600200" y="10668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Digital  Vehicles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1219200" y="838200"/>
            <a:ext cx="457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7200" y="457200"/>
            <a:ext cx="914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Cell phones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3162300" y="800100"/>
            <a:ext cx="304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00400" y="381000"/>
            <a:ext cx="121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computers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2209800" y="914400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52600" y="381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games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990600" y="17526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2400" y="1524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ipods</a:t>
            </a:r>
            <a:endParaRPr lang="en-US" dirty="0"/>
          </a:p>
        </p:txBody>
      </p:sp>
      <p:cxnSp>
        <p:nvCxnSpPr>
          <p:cNvPr id="22" name="Straight Connector 21"/>
          <p:cNvCxnSpPr>
            <a:stCxn id="7" idx="3"/>
          </p:cNvCxnSpPr>
          <p:nvPr/>
        </p:nvCxnSpPr>
        <p:spPr>
          <a:xfrm>
            <a:off x="3276600" y="1524000"/>
            <a:ext cx="7620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62400" y="1524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-touch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rot="16200000" flipH="1">
            <a:off x="4381500" y="4305300"/>
            <a:ext cx="914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191000" y="4648200"/>
            <a:ext cx="1524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Learning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1409700" y="2247900"/>
            <a:ext cx="838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066800" y="2819400"/>
            <a:ext cx="18288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Social application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>
            <a:stCxn id="29" idx="3"/>
          </p:cNvCxnSpPr>
          <p:nvPr/>
        </p:nvCxnSpPr>
        <p:spPr>
          <a:xfrm rot="5400000">
            <a:off x="730437" y="3967815"/>
            <a:ext cx="711948" cy="496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" y="4572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 to face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rot="16200000" flipH="1">
            <a:off x="2133600" y="4267200"/>
            <a:ext cx="7620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81200" y="4724400"/>
            <a:ext cx="946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 driven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638800" y="4343400"/>
            <a:ext cx="990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629400" y="37338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Research databases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0" name="Shape 39"/>
          <p:cNvCxnSpPr>
            <a:endCxn id="38" idx="7"/>
          </p:cNvCxnSpPr>
          <p:nvPr/>
        </p:nvCxnSpPr>
        <p:spPr>
          <a:xfrm>
            <a:off x="7848600" y="3810000"/>
            <a:ext cx="211697" cy="57711"/>
          </a:xfrm>
          <a:prstGeom prst="bentConnector4">
            <a:avLst>
              <a:gd name="adj1" fmla="val 323954"/>
              <a:gd name="adj2" fmla="val -5281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8" idx="0"/>
          </p:cNvCxnSpPr>
          <p:nvPr/>
        </p:nvCxnSpPr>
        <p:spPr>
          <a:xfrm rot="16200000" flipV="1">
            <a:off x="4419600" y="685800"/>
            <a:ext cx="2971800" cy="31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715000" y="5486400"/>
            <a:ext cx="1219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6781800" y="5410200"/>
            <a:ext cx="20574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Classroom lecture- teacher driven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>
            <a:stCxn id="45" idx="7"/>
          </p:cNvCxnSpPr>
          <p:nvPr/>
        </p:nvCxnSpPr>
        <p:spPr>
          <a:xfrm rot="16200000" flipV="1">
            <a:off x="6465677" y="3516523"/>
            <a:ext cx="3836148" cy="30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162800" y="13716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Online education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10800000">
            <a:off x="4343400" y="533400"/>
            <a:ext cx="28194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29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2010-02-14T19:48:08Z</dcterms:created>
  <dcterms:modified xsi:type="dcterms:W3CDTF">2010-02-14T20:19:12Z</dcterms:modified>
</cp:coreProperties>
</file>