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EF1F1-7B1C-4E21-B8C6-3E3F3B3E560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5E40A-21D2-4E6A-93BE-DECC12275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E40A-21D2-4E6A-93BE-DECC122752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EED8A-24FB-4B8C-9FA6-EDB79586B21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43E93-9900-4067-A9ED-31BD8D67D8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52800" y="2286000"/>
            <a:ext cx="2209800" cy="1600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Kids Today: </a:t>
            </a: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Preschool Children 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446986" y="1135117"/>
            <a:ext cx="1647497" cy="1485900"/>
          </a:xfrm>
          <a:custGeom>
            <a:avLst/>
            <a:gdLst>
              <a:gd name="connsiteX0" fmla="*/ 149773 w 1647497"/>
              <a:gd name="connsiteY0" fmla="*/ 1387366 h 1485900"/>
              <a:gd name="connsiteX1" fmla="*/ 23648 w 1647497"/>
              <a:gd name="connsiteY1" fmla="*/ 1466193 h 1485900"/>
              <a:gd name="connsiteX2" fmla="*/ 1190297 w 1647497"/>
              <a:gd name="connsiteY2" fmla="*/ 677917 h 1485900"/>
              <a:gd name="connsiteX3" fmla="*/ 528145 w 1647497"/>
              <a:gd name="connsiteY3" fmla="*/ 189186 h 1485900"/>
              <a:gd name="connsiteX4" fmla="*/ 1647497 w 1647497"/>
              <a:gd name="connsiteY4" fmla="*/ 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7497" h="1485900">
                <a:moveTo>
                  <a:pt x="149773" y="1387366"/>
                </a:moveTo>
                <a:cubicBezTo>
                  <a:pt x="0" y="1485900"/>
                  <a:pt x="23648" y="1466193"/>
                  <a:pt x="23648" y="1466193"/>
                </a:cubicBezTo>
                <a:cubicBezTo>
                  <a:pt x="197069" y="1347952"/>
                  <a:pt x="1106214" y="890752"/>
                  <a:pt x="1190297" y="677917"/>
                </a:cubicBezTo>
                <a:cubicBezTo>
                  <a:pt x="1274380" y="465082"/>
                  <a:pt x="451945" y="302172"/>
                  <a:pt x="528145" y="189186"/>
                </a:cubicBezTo>
                <a:cubicBezTo>
                  <a:pt x="604345" y="76200"/>
                  <a:pt x="1125921" y="38100"/>
                  <a:pt x="1647497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loud Callout 8"/>
          <p:cNvSpPr/>
          <p:nvPr/>
        </p:nvSpPr>
        <p:spPr>
          <a:xfrm>
            <a:off x="6705600" y="0"/>
            <a:ext cx="2438400" cy="1905000"/>
          </a:xfrm>
          <a:prstGeom prst="cloudCallout">
            <a:avLst>
              <a:gd name="adj1" fmla="val -59626"/>
              <a:gd name="adj2" fmla="val 889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Peers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Classmates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Siblings/Family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Neighbors</a:t>
            </a:r>
          </a:p>
          <a:p>
            <a:pPr algn="ctr"/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545021" y="1371600"/>
            <a:ext cx="1949669" cy="1303282"/>
          </a:xfrm>
          <a:custGeom>
            <a:avLst/>
            <a:gdLst>
              <a:gd name="connsiteX0" fmla="*/ 1797269 w 1949669"/>
              <a:gd name="connsiteY0" fmla="*/ 1277007 h 1303282"/>
              <a:gd name="connsiteX1" fmla="*/ 1828800 w 1949669"/>
              <a:gd name="connsiteY1" fmla="*/ 1229710 h 1303282"/>
              <a:gd name="connsiteX2" fmla="*/ 1072055 w 1949669"/>
              <a:gd name="connsiteY2" fmla="*/ 835572 h 1303282"/>
              <a:gd name="connsiteX3" fmla="*/ 1135117 w 1949669"/>
              <a:gd name="connsiteY3" fmla="*/ 299545 h 1303282"/>
              <a:gd name="connsiteX4" fmla="*/ 268013 w 1949669"/>
              <a:gd name="connsiteY4" fmla="*/ 488731 h 1303282"/>
              <a:gd name="connsiteX5" fmla="*/ 0 w 1949669"/>
              <a:gd name="connsiteY5" fmla="*/ 0 h 1303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9669" h="1303282">
                <a:moveTo>
                  <a:pt x="1797269" y="1277007"/>
                </a:moveTo>
                <a:cubicBezTo>
                  <a:pt x="1873469" y="1290144"/>
                  <a:pt x="1949669" y="1303282"/>
                  <a:pt x="1828800" y="1229710"/>
                </a:cubicBezTo>
                <a:cubicBezTo>
                  <a:pt x="1707931" y="1156138"/>
                  <a:pt x="1187669" y="990599"/>
                  <a:pt x="1072055" y="835572"/>
                </a:cubicBezTo>
                <a:cubicBezTo>
                  <a:pt x="956441" y="680545"/>
                  <a:pt x="1269124" y="357352"/>
                  <a:pt x="1135117" y="299545"/>
                </a:cubicBezTo>
                <a:cubicBezTo>
                  <a:pt x="1001110" y="241738"/>
                  <a:pt x="457199" y="538655"/>
                  <a:pt x="268013" y="488731"/>
                </a:cubicBezTo>
                <a:cubicBezTo>
                  <a:pt x="78827" y="438807"/>
                  <a:pt x="39413" y="219403"/>
                  <a:pt x="0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loud Callout 11"/>
          <p:cNvSpPr/>
          <p:nvPr/>
        </p:nvSpPr>
        <p:spPr>
          <a:xfrm>
            <a:off x="0" y="0"/>
            <a:ext cx="3733800" cy="2514600"/>
          </a:xfrm>
          <a:prstGeom prst="cloudCallout">
            <a:avLst>
              <a:gd name="adj1" fmla="val 26380"/>
              <a:gd name="adj2" fmla="val 47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7030A0"/>
              </a:solidFill>
            </a:endParaRPr>
          </a:p>
          <a:p>
            <a:pPr algn="ctr"/>
            <a:endParaRPr lang="en-US" sz="2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TECHNOLOGY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Computer Games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Video games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IPODs and Music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Electronic Toys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Exposure to more through adult interaction</a:t>
            </a:r>
          </a:p>
          <a:p>
            <a:pPr algn="ctr">
              <a:buFont typeface="Arial" pitchFamily="34" charset="0"/>
              <a:buChar char="•"/>
            </a:pPr>
            <a:endParaRPr lang="en-US" sz="1600" b="1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Cloud Callout 15"/>
          <p:cNvSpPr/>
          <p:nvPr/>
        </p:nvSpPr>
        <p:spPr>
          <a:xfrm>
            <a:off x="6477000" y="2057400"/>
            <a:ext cx="2667000" cy="2286000"/>
          </a:xfrm>
          <a:prstGeom prst="cloudCallout">
            <a:avLst>
              <a:gd name="adj1" fmla="val -39185"/>
              <a:gd name="adj2" fmla="val 4481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Home Life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Different for all children</a:t>
            </a:r>
          </a:p>
          <a:p>
            <a:pPr algn="ctr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Some warm, safe, nurturing</a:t>
            </a:r>
          </a:p>
          <a:p>
            <a:pPr algn="ctr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Others look to school for escape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5517931" y="3720662"/>
            <a:ext cx="1954924" cy="1497724"/>
          </a:xfrm>
          <a:custGeom>
            <a:avLst/>
            <a:gdLst>
              <a:gd name="connsiteX0" fmla="*/ 0 w 1954924"/>
              <a:gd name="connsiteY0" fmla="*/ 0 h 1497724"/>
              <a:gd name="connsiteX1" fmla="*/ 851338 w 1954924"/>
              <a:gd name="connsiteY1" fmla="*/ 851338 h 1497724"/>
              <a:gd name="connsiteX2" fmla="*/ 1529255 w 1954924"/>
              <a:gd name="connsiteY2" fmla="*/ 299545 h 1497724"/>
              <a:gd name="connsiteX3" fmla="*/ 1954924 w 1954924"/>
              <a:gd name="connsiteY3" fmla="*/ 1497724 h 1497724"/>
              <a:gd name="connsiteX4" fmla="*/ 1954924 w 1954924"/>
              <a:gd name="connsiteY4" fmla="*/ 1497724 h 1497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4924" h="1497724">
                <a:moveTo>
                  <a:pt x="0" y="0"/>
                </a:moveTo>
                <a:cubicBezTo>
                  <a:pt x="298231" y="400707"/>
                  <a:pt x="596462" y="801414"/>
                  <a:pt x="851338" y="851338"/>
                </a:cubicBezTo>
                <a:cubicBezTo>
                  <a:pt x="1106214" y="901262"/>
                  <a:pt x="1345324" y="191814"/>
                  <a:pt x="1529255" y="299545"/>
                </a:cubicBezTo>
                <a:cubicBezTo>
                  <a:pt x="1713186" y="407276"/>
                  <a:pt x="1954924" y="1497724"/>
                  <a:pt x="1954924" y="1497724"/>
                </a:cubicBezTo>
                <a:lnTo>
                  <a:pt x="1954924" y="1497724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loud Callout 17"/>
          <p:cNvSpPr/>
          <p:nvPr/>
        </p:nvSpPr>
        <p:spPr>
          <a:xfrm>
            <a:off x="5791200" y="4800600"/>
            <a:ext cx="3352800" cy="2057400"/>
          </a:xfrm>
          <a:prstGeom prst="cloudCallout">
            <a:avLst>
              <a:gd name="adj1" fmla="val -5864"/>
              <a:gd name="adj2" fmla="val -7223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School Life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Exploration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New Experiences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Learning Routines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Introduction into Academics</a:t>
            </a:r>
          </a:p>
          <a:p>
            <a:pPr algn="ctr">
              <a:buFont typeface="Arial" pitchFamily="34" charset="0"/>
              <a:buChar char="•"/>
            </a:pPr>
            <a:endParaRPr 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22" name="Cloud Callout 21"/>
          <p:cNvSpPr/>
          <p:nvPr/>
        </p:nvSpPr>
        <p:spPr>
          <a:xfrm>
            <a:off x="0" y="4343400"/>
            <a:ext cx="3581400" cy="2514600"/>
          </a:xfrm>
          <a:prstGeom prst="cloudCallout">
            <a:avLst>
              <a:gd name="adj1" fmla="val 17465"/>
              <a:gd name="adj2" fmla="val -5480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Demeanor: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Each child is unique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Not yet caught up in what others think 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Truly “themselves”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Shy, bold, silly, creative, eager, challenging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049517" y="3607676"/>
            <a:ext cx="1355835" cy="1011621"/>
          </a:xfrm>
          <a:custGeom>
            <a:avLst/>
            <a:gdLst>
              <a:gd name="connsiteX0" fmla="*/ 1355835 w 1355835"/>
              <a:gd name="connsiteY0" fmla="*/ 191814 h 1011621"/>
              <a:gd name="connsiteX1" fmla="*/ 551793 w 1355835"/>
              <a:gd name="connsiteY1" fmla="*/ 49924 h 1011621"/>
              <a:gd name="connsiteX2" fmla="*/ 457200 w 1355835"/>
              <a:gd name="connsiteY2" fmla="*/ 491358 h 1011621"/>
              <a:gd name="connsiteX3" fmla="*/ 47297 w 1355835"/>
              <a:gd name="connsiteY3" fmla="*/ 822434 h 1011621"/>
              <a:gd name="connsiteX4" fmla="*/ 173421 w 1355835"/>
              <a:gd name="connsiteY4" fmla="*/ 1011621 h 101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5835" h="1011621">
                <a:moveTo>
                  <a:pt x="1355835" y="191814"/>
                </a:moveTo>
                <a:cubicBezTo>
                  <a:pt x="1028700" y="95907"/>
                  <a:pt x="701565" y="0"/>
                  <a:pt x="551793" y="49924"/>
                </a:cubicBezTo>
                <a:cubicBezTo>
                  <a:pt x="402021" y="99848"/>
                  <a:pt x="541283" y="362606"/>
                  <a:pt x="457200" y="491358"/>
                </a:cubicBezTo>
                <a:cubicBezTo>
                  <a:pt x="373117" y="620110"/>
                  <a:pt x="94594" y="735723"/>
                  <a:pt x="47297" y="822434"/>
                </a:cubicBezTo>
                <a:cubicBezTo>
                  <a:pt x="0" y="909145"/>
                  <a:pt x="86710" y="960383"/>
                  <a:pt x="173421" y="1011621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83</Words>
  <Application>Microsoft Office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</dc:creator>
  <cp:lastModifiedBy>stephanie</cp:lastModifiedBy>
  <cp:revision>9</cp:revision>
  <dcterms:created xsi:type="dcterms:W3CDTF">2010-02-18T16:25:11Z</dcterms:created>
  <dcterms:modified xsi:type="dcterms:W3CDTF">2010-02-18T17:40:48Z</dcterms:modified>
</cp:coreProperties>
</file>