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8EC1-A657-4F87-9536-E7EAAB3C50E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F62DC-6E6C-4108-9B8B-EC4ABB77A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8EC1-A657-4F87-9536-E7EAAB3C50E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F62DC-6E6C-4108-9B8B-EC4ABB77A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8EC1-A657-4F87-9536-E7EAAB3C50E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F62DC-6E6C-4108-9B8B-EC4ABB77A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8EC1-A657-4F87-9536-E7EAAB3C50E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F62DC-6E6C-4108-9B8B-EC4ABB77A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8EC1-A657-4F87-9536-E7EAAB3C50E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F62DC-6E6C-4108-9B8B-EC4ABB77A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8EC1-A657-4F87-9536-E7EAAB3C50E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F62DC-6E6C-4108-9B8B-EC4ABB77A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8EC1-A657-4F87-9536-E7EAAB3C50E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F62DC-6E6C-4108-9B8B-EC4ABB77A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8EC1-A657-4F87-9536-E7EAAB3C50E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F62DC-6E6C-4108-9B8B-EC4ABB77A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8EC1-A657-4F87-9536-E7EAAB3C50E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F62DC-6E6C-4108-9B8B-EC4ABB77A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8EC1-A657-4F87-9536-E7EAAB3C50E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F62DC-6E6C-4108-9B8B-EC4ABB77A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8EC1-A657-4F87-9536-E7EAAB3C50E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F62DC-6E6C-4108-9B8B-EC4ABB77A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B8EC1-A657-4F87-9536-E7EAAB3C50E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F62DC-6E6C-4108-9B8B-EC4ABB77A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057399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Copperplate Gothic Light" pitchFamily="34" charset="0"/>
              </a:rPr>
              <a:t>A Child’s Life</a:t>
            </a:r>
            <a:endParaRPr lang="en-US" sz="4800" dirty="0">
              <a:latin typeface="Copperplate Gothic Ligh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chemeClr val="tx1"/>
              </a:solidFill>
              <a:latin typeface="Copperplate Gothic Light" pitchFamily="34" charset="0"/>
            </a:endParaRPr>
          </a:p>
          <a:p>
            <a:endParaRPr lang="en-US" dirty="0" smtClean="0">
              <a:solidFill>
                <a:schemeClr val="tx1"/>
              </a:solidFill>
              <a:latin typeface="Copperplate Gothic Light" pitchFamily="34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Copperplate Gothic Light" pitchFamily="34" charset="0"/>
              </a:rPr>
              <a:t>Is it really that simple?</a:t>
            </a:r>
            <a:endParaRPr lang="en-US" dirty="0">
              <a:solidFill>
                <a:schemeClr val="tx1"/>
              </a:solidFill>
              <a:latin typeface="Copperplate Gothic Light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2971800"/>
            <a:ext cx="2724150" cy="1743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2888" y="-23813"/>
            <a:ext cx="9629776" cy="690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533400"/>
            <a:ext cx="80010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Gungsuh" pitchFamily="18" charset="-127"/>
                <a:ea typeface="Gungsuh" pitchFamily="18" charset="-127"/>
              </a:rPr>
              <a:t>After reading the </a:t>
            </a:r>
            <a:r>
              <a:rPr lang="en-US" sz="2800" dirty="0" err="1" smtClean="0">
                <a:latin typeface="Gungsuh" pitchFamily="18" charset="-127"/>
                <a:ea typeface="Gungsuh" pitchFamily="18" charset="-127"/>
              </a:rPr>
              <a:t>wikipedia</a:t>
            </a:r>
            <a:r>
              <a:rPr lang="en-US" sz="2800" dirty="0" smtClean="0">
                <a:latin typeface="Gungsuh" pitchFamily="18" charset="-127"/>
                <a:ea typeface="Gungsuh" pitchFamily="18" charset="-127"/>
              </a:rPr>
              <a:t> article on </a:t>
            </a:r>
            <a:r>
              <a:rPr lang="en-US" sz="2800" dirty="0" err="1" smtClean="0">
                <a:latin typeface="Gungsuh" pitchFamily="18" charset="-127"/>
                <a:ea typeface="Gungsuh" pitchFamily="18" charset="-127"/>
              </a:rPr>
              <a:t>mindmaps</a:t>
            </a:r>
            <a:r>
              <a:rPr lang="en-US" sz="2800" dirty="0" smtClean="0">
                <a:latin typeface="Gungsuh" pitchFamily="18" charset="-127"/>
                <a:ea typeface="Gungsuh" pitchFamily="18" charset="-127"/>
              </a:rPr>
              <a:t>, I believe that a </a:t>
            </a:r>
            <a:r>
              <a:rPr lang="en-US" sz="2800" dirty="0" err="1" smtClean="0">
                <a:latin typeface="Gungsuh" pitchFamily="18" charset="-127"/>
                <a:ea typeface="Gungsuh" pitchFamily="18" charset="-127"/>
              </a:rPr>
              <a:t>mindmap</a:t>
            </a:r>
            <a:r>
              <a:rPr lang="en-US" sz="2800" dirty="0" smtClean="0">
                <a:latin typeface="Gungsuh" pitchFamily="18" charset="-127"/>
                <a:ea typeface="Gungsuh" pitchFamily="18" charset="-127"/>
              </a:rPr>
              <a:t> is used primarily to show a hierarchy or flow. i.e. how one thing brings about  the other.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atin typeface="Gungsuh" pitchFamily="18" charset="-127"/>
              <a:ea typeface="Gungsuh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Gungsuh" pitchFamily="18" charset="-127"/>
                <a:ea typeface="Gungsuh" pitchFamily="18" charset="-127"/>
              </a:rPr>
              <a:t>I chose to use a circle graph since I believe all of these things have a significant impact on our kids today.  The size of the portion of the circle graph has no significance.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atin typeface="Gungsuh" pitchFamily="18" charset="-127"/>
              <a:ea typeface="Gungsuh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Gungsuh" pitchFamily="18" charset="-127"/>
                <a:ea typeface="Gungsuh" pitchFamily="18" charset="-127"/>
              </a:rPr>
              <a:t>It is interesting to note that the word “image” appeared several times!  </a:t>
            </a:r>
            <a:endParaRPr lang="en-US" sz="2800" dirty="0"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93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 Child’s Life</vt:lpstr>
      <vt:lpstr>Slide 2</vt:lpstr>
      <vt:lpstr>Slide 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11</cp:revision>
  <dcterms:created xsi:type="dcterms:W3CDTF">2010-02-18T00:23:42Z</dcterms:created>
  <dcterms:modified xsi:type="dcterms:W3CDTF">2010-02-18T17:17:23Z</dcterms:modified>
</cp:coreProperties>
</file>